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7" r:id="rId3"/>
    <p:sldId id="256" r:id="rId4"/>
    <p:sldId id="261" r:id="rId5"/>
    <p:sldId id="258" r:id="rId6"/>
    <p:sldId id="272" r:id="rId7"/>
    <p:sldId id="262" r:id="rId8"/>
    <p:sldId id="263" r:id="rId9"/>
    <p:sldId id="266" r:id="rId10"/>
    <p:sldId id="265" r:id="rId11"/>
    <p:sldId id="264" r:id="rId12"/>
    <p:sldId id="260" r:id="rId13"/>
    <p:sldId id="267" r:id="rId14"/>
    <p:sldId id="268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>
      <p:cViewPr varScale="1">
        <p:scale>
          <a:sx n="107" d="100"/>
          <a:sy n="107" d="100"/>
        </p:scale>
        <p:origin x="-10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341C-9222-40E8-BEB0-3A21BBC27311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264A-0D23-49A9-90D4-919005E06D1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341C-9222-40E8-BEB0-3A21BBC27311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264A-0D23-49A9-90D4-919005E06D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341C-9222-40E8-BEB0-3A21BBC27311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264A-0D23-49A9-90D4-919005E06D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341C-9222-40E8-BEB0-3A21BBC27311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264A-0D23-49A9-90D4-919005E06D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341C-9222-40E8-BEB0-3A21BBC27311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264A-0D23-49A9-90D4-919005E06D1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341C-9222-40E8-BEB0-3A21BBC27311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264A-0D23-49A9-90D4-919005E06D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341C-9222-40E8-BEB0-3A21BBC27311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264A-0D23-49A9-90D4-919005E06D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341C-9222-40E8-BEB0-3A21BBC27311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264A-0D23-49A9-90D4-919005E06D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341C-9222-40E8-BEB0-3A21BBC27311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264A-0D23-49A9-90D4-919005E06D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341C-9222-40E8-BEB0-3A21BBC27311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264A-0D23-49A9-90D4-919005E06D1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341C-9222-40E8-BEB0-3A21BBC27311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264A-0D23-49A9-90D4-919005E06D1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D4C341C-9222-40E8-BEB0-3A21BBC27311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AE2264A-0D23-49A9-90D4-919005E06D1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642194"/>
          </a:xfrm>
        </p:spPr>
        <p:txBody>
          <a:bodyPr>
            <a:no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A trip to England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55976" y="4149080"/>
            <a:ext cx="4608512" cy="1584176"/>
          </a:xfrm>
        </p:spPr>
        <p:txBody>
          <a:bodyPr>
            <a:noAutofit/>
          </a:bodyPr>
          <a:lstStyle/>
          <a:p>
            <a:pPr algn="r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Подготовили: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Афанасьева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Ксения Александровна,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учитель английского языка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Егорова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Наталья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Александровна,</a:t>
            </a:r>
            <a:r>
              <a:rPr lang="ru-RU" sz="18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наставник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51520" y="188640"/>
            <a:ext cx="8640960" cy="1728192"/>
          </a:xfrm>
        </p:spPr>
        <p:txBody>
          <a:bodyPr>
            <a:normAutofit fontScale="92500" lnSpcReduction="10000"/>
          </a:bodyPr>
          <a:lstStyle/>
          <a:p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dirty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Городской фестиваль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открытых уроков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Эффективный урок»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51920" y="6165304"/>
            <a:ext cx="1719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с. Нагорье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90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0425"/>
            <a:ext cx="4932040" cy="1600327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chemeClr val="tx2">
                    <a:lumMod val="50000"/>
                  </a:schemeClr>
                </a:solidFill>
              </a:rPr>
              <a:t>Westminster Abbey</a:t>
            </a:r>
            <a:br>
              <a:rPr lang="en-US" sz="4400" dirty="0">
                <a:solidFill>
                  <a:schemeClr val="tx2">
                    <a:lumMod val="50000"/>
                  </a:schemeClr>
                </a:solidFill>
              </a:rPr>
            </a:br>
            <a:endParaRPr lang="ru-RU" sz="4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356992"/>
            <a:ext cx="4860032" cy="1443608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accent2">
                    <a:lumMod val="25000"/>
                  </a:schemeClr>
                </a:solidFill>
              </a:rPr>
              <a:t>It is a famous Anglican church in the City of Westminster</a:t>
            </a:r>
          </a:p>
          <a:p>
            <a:endParaRPr lang="ru-RU" dirty="0"/>
          </a:p>
        </p:txBody>
      </p:sp>
      <p:pic>
        <p:nvPicPr>
          <p:cNvPr id="4098" name="Picture 2" descr="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18026"/>
            <a:ext cx="3638550" cy="485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16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370583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chemeClr val="tx2">
                    <a:lumMod val="50000"/>
                  </a:schemeClr>
                </a:solidFill>
              </a:rPr>
              <a:t>Trafalgar Square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140968"/>
            <a:ext cx="4648200" cy="1659632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chemeClr val="accent2">
                    <a:lumMod val="25000"/>
                  </a:schemeClr>
                </a:solidFill>
              </a:rPr>
              <a:t>It is a public square that features some of London’s top attractions</a:t>
            </a:r>
          </a:p>
          <a:p>
            <a:endParaRPr lang="ru-RU" sz="3000" dirty="0"/>
          </a:p>
        </p:txBody>
      </p:sp>
      <p:pic>
        <p:nvPicPr>
          <p:cNvPr id="5122" name="Picture 2" descr="Trafalgar Square - Compare Tours to Visit one of London's Most Famous  Landmarks with TicketLe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085" y="620688"/>
            <a:ext cx="403244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Описание: https://avatars.mds.yandex.net/i?id=2a00000179fe7035de5fd28bddedd64f5a62-4267124-images-thumbs&amp;n=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085" y="3573016"/>
            <a:ext cx="4023924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331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tx2">
                    <a:lumMod val="50000"/>
                  </a:schemeClr>
                </a:solidFill>
              </a:rPr>
              <a:t>Tower Bridge 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73016"/>
            <a:ext cx="4648200" cy="122758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000" dirty="0">
                <a:solidFill>
                  <a:schemeClr val="accent2">
                    <a:lumMod val="25000"/>
                  </a:schemeClr>
                </a:solidFill>
              </a:rPr>
              <a:t>It is a bridge, that crosses the river Thames</a:t>
            </a:r>
          </a:p>
          <a:p>
            <a:endParaRPr lang="ru-RU" dirty="0"/>
          </a:p>
        </p:txBody>
      </p:sp>
      <p:pic>
        <p:nvPicPr>
          <p:cNvPr id="4" name="Рисунок 3" descr="Описание: https://avatars.mds.yandex.net/i?id=533c6a03d977c1b96269103a94e3ea18-5652396-images-thumbs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87070"/>
            <a:ext cx="3783330" cy="2741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Тауэрский мост в Лондоне: фото и описание, цены билето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17031"/>
            <a:ext cx="3871353" cy="244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35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>
                <a:solidFill>
                  <a:schemeClr val="tx2">
                    <a:lumMod val="50000"/>
                  </a:schemeClr>
                </a:solidFill>
              </a:rPr>
              <a:t>Buckingham Palace 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4648200" cy="1371600"/>
          </a:xfrm>
        </p:spPr>
        <p:txBody>
          <a:bodyPr>
            <a:normAutofit lnSpcReduction="10000"/>
          </a:bodyPr>
          <a:lstStyle/>
          <a:p>
            <a:r>
              <a:rPr lang="en-US" sz="3000" dirty="0">
                <a:solidFill>
                  <a:schemeClr val="accent2">
                    <a:lumMod val="25000"/>
                  </a:schemeClr>
                </a:solidFill>
              </a:rPr>
              <a:t>This palace is the official London residence of the British monarch</a:t>
            </a:r>
          </a:p>
          <a:p>
            <a:endParaRPr lang="ru-RU" dirty="0"/>
          </a:p>
        </p:txBody>
      </p:sp>
      <p:pic>
        <p:nvPicPr>
          <p:cNvPr id="4" name="Рисунок 3" descr="Описание: http://intplaces.ru/wp-content/uploads/2019/10/shutterstock45781338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48680"/>
            <a:ext cx="3657600" cy="2758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Buckingham Palace in London, England - Bing Galle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672" y="3717032"/>
            <a:ext cx="360040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3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2204864"/>
            <a:ext cx="4419600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4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4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4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44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4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</a:rPr>
              <a:t>The </a:t>
            </a:r>
            <a:r>
              <a:rPr lang="en-US" sz="4400" dirty="0">
                <a:solidFill>
                  <a:schemeClr val="tx2">
                    <a:lumMod val="50000"/>
                  </a:schemeClr>
                </a:solidFill>
              </a:rPr>
              <a:t>Houses 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4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</a:rPr>
              <a:t>of </a:t>
            </a:r>
            <a:r>
              <a:rPr lang="en-US" sz="4400" dirty="0">
                <a:solidFill>
                  <a:schemeClr val="tx2">
                    <a:lumMod val="50000"/>
                  </a:schemeClr>
                </a:solidFill>
              </a:rPr>
              <a:t>Parliament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01008"/>
            <a:ext cx="4648200" cy="1368152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>
                <a:solidFill>
                  <a:schemeClr val="accent2">
                    <a:lumMod val="25000"/>
                  </a:schemeClr>
                </a:solidFill>
              </a:rPr>
              <a:t>This building combine the House of Commons and House of Lords</a:t>
            </a:r>
            <a:endParaRPr lang="ru-RU" sz="3000" dirty="0">
              <a:solidFill>
                <a:schemeClr val="accent2">
                  <a:lumMod val="2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Описание: https://avatars.mds.yandex.net/i?id=c68d2ac29e4865b379e462d2666f6437-5210601-images-thumbs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01008"/>
            <a:ext cx="3643630" cy="2411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 descr="32 Fascinating Facts about the Houses of Parliament I'll Bet You Never Knew  — London x Lond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945" y="692696"/>
            <a:ext cx="3643630" cy="243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60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yourcitymap.ru/velikobritaniya/karta-londona/turisticheskaya-karta-centra-londona-s-dostoprimechatelnostya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429" y="-243408"/>
            <a:ext cx="10226859" cy="726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6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облако сл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1" y="186212"/>
            <a:ext cx="8568952" cy="642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12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0425"/>
            <a:ext cx="4932040" cy="2594719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/>
              <a:t>A trip </a:t>
            </a:r>
            <a:br>
              <a:rPr lang="en-US" sz="8000" dirty="0" smtClean="0"/>
            </a:br>
            <a:r>
              <a:rPr lang="en-US" sz="8000" dirty="0" smtClean="0"/>
              <a:t>to England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325816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836712"/>
            <a:ext cx="8856984" cy="580926"/>
          </a:xfrm>
        </p:spPr>
        <p:txBody>
          <a:bodyPr>
            <a:noAutofit/>
          </a:bodyPr>
          <a:lstStyle/>
          <a:p>
            <a:r>
              <a:rPr lang="en-US" sz="4000" dirty="0"/>
              <a:t>Match city names and facts about them.</a:t>
            </a:r>
            <a:endParaRPr lang="ru-RU" sz="4000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57200" y="1772816"/>
            <a:ext cx="4040188" cy="475252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i="1" dirty="0"/>
              <a:t>Manchester</a:t>
            </a:r>
            <a:endParaRPr lang="ru-RU" sz="2800" i="1" dirty="0"/>
          </a:p>
          <a:p>
            <a:pPr marL="457200" indent="-457200">
              <a:buFont typeface="+mj-lt"/>
              <a:buAutoNum type="arabicPeriod"/>
            </a:pPr>
            <a:r>
              <a:rPr lang="en-US" sz="2800" i="1" dirty="0" smtClean="0"/>
              <a:t>Oxford</a:t>
            </a:r>
            <a:endParaRPr lang="en-US" sz="2800" i="1" dirty="0"/>
          </a:p>
          <a:p>
            <a:pPr marL="457200" indent="-457200">
              <a:buFont typeface="+mj-lt"/>
              <a:buAutoNum type="arabicPeriod"/>
            </a:pPr>
            <a:r>
              <a:rPr lang="en-US" sz="2800" i="1" dirty="0" smtClean="0"/>
              <a:t>Stratford-upon-Avon</a:t>
            </a:r>
            <a:endParaRPr lang="en-US" sz="2800" i="1" dirty="0"/>
          </a:p>
          <a:p>
            <a:pPr marL="457200" indent="-457200">
              <a:buFont typeface="+mj-lt"/>
              <a:buAutoNum type="arabicPeriod"/>
            </a:pPr>
            <a:r>
              <a:rPr lang="en-US" sz="2800" i="1" dirty="0" smtClean="0"/>
              <a:t>Brighton</a:t>
            </a:r>
            <a:endParaRPr lang="ru-RU" sz="2800" i="1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>
          <a:xfrm>
            <a:off x="4645025" y="1772816"/>
            <a:ext cx="4247455" cy="4752528"/>
          </a:xfrm>
        </p:spPr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sz="2800" i="1" dirty="0"/>
              <a:t>The birthplace of William </a:t>
            </a:r>
            <a:r>
              <a:rPr lang="en-US" sz="2800" i="1" dirty="0" smtClean="0"/>
              <a:t>Shakespeare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i="1" dirty="0"/>
              <a:t>Has a well-known football </a:t>
            </a:r>
            <a:r>
              <a:rPr lang="en-US" sz="2800" i="1" dirty="0" smtClean="0"/>
              <a:t>team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i="1" dirty="0"/>
              <a:t>Well-known place for international </a:t>
            </a:r>
            <a:r>
              <a:rPr lang="en-US" sz="2800" i="1" dirty="0" smtClean="0"/>
              <a:t>meetings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i="1" dirty="0"/>
              <a:t>Has the world’s oldest museum and a world famous university</a:t>
            </a:r>
            <a:endParaRPr lang="ru-RU" sz="2800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924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915816" y="273050"/>
            <a:ext cx="6048672" cy="625229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“Travel to England”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We advise you to visit England – the historical centre of Great Britain! We can offer you comfortable buses, detailed maps, the most …   places of interest and the best guides. If you want to travel with professionals, choose us. We are the most experienced travel agency in Britain. We provide full information about …   festivals, …  concerts, …  exhibitions and …  sporting events. We can help you to plan a …  trip that you will want to remember forever.</a:t>
            </a:r>
            <a:endParaRPr lang="ru-RU" dirty="0">
              <a:effectLst/>
            </a:endParaRPr>
          </a:p>
        </p:txBody>
      </p:sp>
      <p:sp>
        <p:nvSpPr>
          <p:cNvPr id="7" name="Заголовок 3"/>
          <p:cNvSpPr>
            <a:spLocks noGrp="1"/>
          </p:cNvSpPr>
          <p:nvPr>
            <p:ph type="body" sz="half" idx="2"/>
          </p:nvPr>
        </p:nvSpPr>
        <p:spPr>
          <a:xfrm>
            <a:off x="179512" y="1700808"/>
            <a:ext cx="2350328" cy="3024336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/>
              <a:t>m</a:t>
            </a:r>
            <a:r>
              <a:rPr lang="en-US" sz="2800" b="1" dirty="0" smtClean="0"/>
              <a:t>usical   </a:t>
            </a:r>
          </a:p>
          <a:p>
            <a:pPr algn="just"/>
            <a:r>
              <a:rPr lang="en-US" sz="2800" b="1" dirty="0" smtClean="0"/>
              <a:t>thrilling  </a:t>
            </a:r>
          </a:p>
          <a:p>
            <a:pPr algn="just"/>
            <a:r>
              <a:rPr lang="en-US" sz="2800" b="1" dirty="0" smtClean="0"/>
              <a:t>popular   </a:t>
            </a:r>
          </a:p>
          <a:p>
            <a:pPr algn="just"/>
            <a:r>
              <a:rPr lang="en-US" sz="2800" b="1" dirty="0" smtClean="0"/>
              <a:t>traditional   </a:t>
            </a:r>
          </a:p>
          <a:p>
            <a:pPr algn="just"/>
            <a:r>
              <a:rPr lang="en-US" sz="2800" b="1" dirty="0" smtClean="0"/>
              <a:t>famous    </a:t>
            </a:r>
          </a:p>
          <a:p>
            <a:pPr algn="just"/>
            <a:r>
              <a:rPr lang="en-US" sz="2800" b="1" dirty="0" smtClean="0"/>
              <a:t>fantastic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9056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London attractions (Достопримечательности Лондона). Пластиковый стенд.  Размер 138 х 100 см Ин-6 Решение. Дидактический материал для детей от 10  лет - купить в интернет-магази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London attractions (Достопримечательности Лондона). Пластиковый стенд.  Размер 138 х 100 см Ин-6 Решение. Дидактический материал для детей от 10  лет - купить в интернет-магазин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London attractions (Достопримечательности Лондона). Пластиковый стенд.  Размер 138 х 100 см Ин-6 Решение. Дидактический материал для детей от 10  лет - купить в интернет-магазин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London attractions (Достопримечательности Лондона). Пластиковый стенд.  Размер 138 х 100 см Ин-6 Решение. Дидактический материал для детей от 10  лет - купить в интернет-магазине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London attractions (Достопримечательности Лондона). Пластиковый стенд.  Размер 138 х 100 см Ин-6 Решение. Дидактический материал для детей от 10  лет - купить в интернет-магазине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959" y="37774"/>
            <a:ext cx="9293538" cy="673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27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323528" y="188640"/>
            <a:ext cx="8568952" cy="633643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accent2">
                    <a:lumMod val="90000"/>
                  </a:schemeClr>
                </a:solidFill>
              </a:rPr>
              <a:t>“Travel to England”</a:t>
            </a:r>
            <a:endParaRPr lang="ru-RU" sz="4000" dirty="0">
              <a:solidFill>
                <a:schemeClr val="accent2">
                  <a:lumMod val="90000"/>
                </a:schemeClr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accent2">
                    <a:lumMod val="90000"/>
                  </a:schemeClr>
                </a:solidFill>
              </a:rPr>
              <a:t>We advise you to visit England – the historical centre of Great Britain! We can offer you comfortable buses, detailed maps, the most </a:t>
            </a:r>
            <a:r>
              <a:rPr lang="en-US" sz="3600" b="1" dirty="0" smtClean="0">
                <a:solidFill>
                  <a:schemeClr val="accent2">
                    <a:lumMod val="25000"/>
                  </a:schemeClr>
                </a:solidFill>
              </a:rPr>
              <a:t>popular</a:t>
            </a:r>
            <a:r>
              <a:rPr lang="en-US" sz="3600" dirty="0" smtClean="0">
                <a:solidFill>
                  <a:schemeClr val="accent2">
                    <a:lumMod val="90000"/>
                  </a:schemeClr>
                </a:solidFill>
              </a:rPr>
              <a:t> </a:t>
            </a:r>
            <a:r>
              <a:rPr lang="en-US" sz="3600" dirty="0">
                <a:solidFill>
                  <a:schemeClr val="accent2">
                    <a:lumMod val="90000"/>
                  </a:schemeClr>
                </a:solidFill>
              </a:rPr>
              <a:t>places of interest and the best guides. If you want to travel with professionals, choose us. We are the most experienced travel agency in Britain. We provide full information about </a:t>
            </a:r>
            <a:r>
              <a:rPr lang="en-US" sz="3600" b="1" dirty="0">
                <a:solidFill>
                  <a:schemeClr val="accent2">
                    <a:lumMod val="25000"/>
                  </a:schemeClr>
                </a:solidFill>
              </a:rPr>
              <a:t>traditional</a:t>
            </a:r>
            <a:r>
              <a:rPr lang="en-US" sz="3600" dirty="0" smtClean="0">
                <a:solidFill>
                  <a:schemeClr val="accent2">
                    <a:lumMod val="90000"/>
                  </a:schemeClr>
                </a:solidFill>
              </a:rPr>
              <a:t>  </a:t>
            </a:r>
            <a:r>
              <a:rPr lang="en-US" sz="3600" dirty="0">
                <a:solidFill>
                  <a:schemeClr val="accent2">
                    <a:lumMod val="90000"/>
                  </a:schemeClr>
                </a:solidFill>
              </a:rPr>
              <a:t>festivals, </a:t>
            </a:r>
            <a:r>
              <a:rPr lang="en-US" sz="3600" b="1" dirty="0">
                <a:solidFill>
                  <a:schemeClr val="accent2">
                    <a:lumMod val="25000"/>
                  </a:schemeClr>
                </a:solidFill>
              </a:rPr>
              <a:t>musical</a:t>
            </a:r>
            <a:r>
              <a:rPr lang="en-US" sz="3600" dirty="0" smtClean="0">
                <a:solidFill>
                  <a:schemeClr val="accent2">
                    <a:lumMod val="90000"/>
                  </a:schemeClr>
                </a:solidFill>
              </a:rPr>
              <a:t> </a:t>
            </a:r>
            <a:r>
              <a:rPr lang="en-US" sz="3600" dirty="0">
                <a:solidFill>
                  <a:schemeClr val="accent2">
                    <a:lumMod val="90000"/>
                  </a:schemeClr>
                </a:solidFill>
              </a:rPr>
              <a:t>concerts, </a:t>
            </a:r>
            <a:r>
              <a:rPr lang="en-US" sz="3600" b="1" dirty="0">
                <a:solidFill>
                  <a:schemeClr val="accent2">
                    <a:lumMod val="25000"/>
                  </a:schemeClr>
                </a:solidFill>
              </a:rPr>
              <a:t>famous</a:t>
            </a:r>
            <a:r>
              <a:rPr lang="en-US" sz="3600" dirty="0" smtClean="0">
                <a:solidFill>
                  <a:schemeClr val="accent2">
                    <a:lumMod val="90000"/>
                  </a:schemeClr>
                </a:solidFill>
              </a:rPr>
              <a:t> exhibitions and</a:t>
            </a:r>
            <a:r>
              <a:rPr lang="en-US" sz="3600" dirty="0">
                <a:solidFill>
                  <a:schemeClr val="accent2">
                    <a:lumMod val="90000"/>
                  </a:schemeClr>
                </a:solidFill>
              </a:rPr>
              <a:t> </a:t>
            </a:r>
            <a:r>
              <a:rPr lang="en-US" sz="3600" b="1" dirty="0">
                <a:solidFill>
                  <a:schemeClr val="accent2">
                    <a:lumMod val="25000"/>
                  </a:schemeClr>
                </a:solidFill>
              </a:rPr>
              <a:t>thrilling </a:t>
            </a:r>
            <a:r>
              <a:rPr lang="en-US" sz="3600" dirty="0" smtClean="0">
                <a:solidFill>
                  <a:schemeClr val="accent2">
                    <a:lumMod val="90000"/>
                  </a:schemeClr>
                </a:solidFill>
              </a:rPr>
              <a:t>sporting </a:t>
            </a:r>
            <a:r>
              <a:rPr lang="en-US" sz="3600" dirty="0">
                <a:solidFill>
                  <a:schemeClr val="accent2">
                    <a:lumMod val="90000"/>
                  </a:schemeClr>
                </a:solidFill>
              </a:rPr>
              <a:t>events. We can help you to plan a </a:t>
            </a:r>
            <a:r>
              <a:rPr lang="en-US" sz="3600" b="1" dirty="0">
                <a:solidFill>
                  <a:schemeClr val="accent2">
                    <a:lumMod val="25000"/>
                  </a:schemeClr>
                </a:solidFill>
              </a:rPr>
              <a:t>fantastic</a:t>
            </a:r>
            <a:r>
              <a:rPr lang="en-US" sz="3600" dirty="0" smtClean="0">
                <a:solidFill>
                  <a:schemeClr val="accent2">
                    <a:lumMod val="90000"/>
                  </a:schemeClr>
                </a:solidFill>
              </a:rPr>
              <a:t>  </a:t>
            </a:r>
            <a:r>
              <a:rPr lang="en-US" sz="3600" dirty="0">
                <a:solidFill>
                  <a:schemeClr val="accent2">
                    <a:lumMod val="90000"/>
                  </a:schemeClr>
                </a:solidFill>
              </a:rPr>
              <a:t>trip that you will want to remember forever.</a:t>
            </a:r>
            <a:endParaRPr lang="ru-RU" sz="3600" dirty="0">
              <a:solidFill>
                <a:schemeClr val="accent2">
                  <a:lumMod val="9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60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00" dirty="0">
                <a:solidFill>
                  <a:schemeClr val="tx2">
                    <a:lumMod val="50000"/>
                  </a:schemeClr>
                </a:solidFill>
              </a:rPr>
              <a:t>Tower of London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356992"/>
            <a:ext cx="4648200" cy="1443608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solidFill>
                  <a:schemeClr val="accent2">
                    <a:lumMod val="25000"/>
                  </a:schemeClr>
                </a:solidFill>
              </a:rPr>
              <a:t>This tower was once a palace, a fortress, a prison and even a ZOO</a:t>
            </a:r>
          </a:p>
          <a:p>
            <a:endParaRPr lang="ru-RU" dirty="0"/>
          </a:p>
        </p:txBody>
      </p:sp>
      <p:pic>
        <p:nvPicPr>
          <p:cNvPr id="4" name="Рисунок 3" descr="Описание: https://farm9.staticflickr.com/8016/7707527568_9a1b5541fe_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20688"/>
            <a:ext cx="3783330" cy="253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Тауэр — Википед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01008"/>
            <a:ext cx="3783329" cy="245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3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tx2">
                    <a:lumMod val="50000"/>
                  </a:schemeClr>
                </a:solidFill>
              </a:rPr>
              <a:t>Big Ben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4648200" cy="1371600"/>
          </a:xfrm>
        </p:spPr>
        <p:txBody>
          <a:bodyPr/>
          <a:lstStyle/>
          <a:p>
            <a:r>
              <a:rPr lang="en-US" sz="3000" dirty="0">
                <a:solidFill>
                  <a:schemeClr val="accent2">
                    <a:lumMod val="25000"/>
                  </a:schemeClr>
                </a:solidFill>
              </a:rPr>
              <a:t>It is a big bell, which you can hear every hour</a:t>
            </a:r>
          </a:p>
          <a:p>
            <a:endParaRPr lang="ru-RU" dirty="0"/>
          </a:p>
        </p:txBody>
      </p:sp>
      <p:pic>
        <p:nvPicPr>
          <p:cNvPr id="5" name="Рисунок 4" descr="Описание: https://get.pxhere.com/photo/cloud-architecture-sky-clock-tower-symbol-landmark-church-cathedral-place-of-worship-big-ben-clock-tower-bell-tower-close-up-england-london-clouds-parliament-spire-steeple-historical-westminster-icon-45682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4664"/>
            <a:ext cx="3799205" cy="2797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Почему Биг-Бен в Лондоне так популярен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801" y="3789039"/>
            <a:ext cx="3871730" cy="256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22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Другая 4">
      <a:dk1>
        <a:sysClr val="windowText" lastClr="000000"/>
      </a:dk1>
      <a:lt1>
        <a:sysClr val="window" lastClr="FFFFFF"/>
      </a:lt1>
      <a:dk2>
        <a:srgbClr val="2F5338"/>
      </a:dk2>
      <a:lt2>
        <a:srgbClr val="CBD6B3"/>
      </a:lt2>
      <a:accent1>
        <a:srgbClr val="CBD6B2"/>
      </a:accent1>
      <a:accent2>
        <a:srgbClr val="DFE6D1"/>
      </a:accent2>
      <a:accent3>
        <a:srgbClr val="99987F"/>
      </a:accent3>
      <a:accent4>
        <a:srgbClr val="92D050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127</TotalTime>
  <Words>339</Words>
  <Application>Microsoft Office PowerPoint</Application>
  <PresentationFormat>Экран (4:3)</PresentationFormat>
  <Paragraphs>39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Паркет</vt:lpstr>
      <vt:lpstr>  A trip to England  </vt:lpstr>
      <vt:lpstr>Презентация PowerPoint</vt:lpstr>
      <vt:lpstr>A trip  to England</vt:lpstr>
      <vt:lpstr>Match city names and facts about them.</vt:lpstr>
      <vt:lpstr>Презентация PowerPoint</vt:lpstr>
      <vt:lpstr>Презентация PowerPoint</vt:lpstr>
      <vt:lpstr>Презентация PowerPoint</vt:lpstr>
      <vt:lpstr>Tower of London </vt:lpstr>
      <vt:lpstr>Big Ben </vt:lpstr>
      <vt:lpstr>Westminster Abbey </vt:lpstr>
      <vt:lpstr>Trafalgar Square </vt:lpstr>
      <vt:lpstr>Tower Bridge  </vt:lpstr>
      <vt:lpstr>Buckingham Palace  </vt:lpstr>
      <vt:lpstr>    The Houses  of Parliament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Учительская1</dc:creator>
  <cp:lastModifiedBy>НШ11</cp:lastModifiedBy>
  <cp:revision>19</cp:revision>
  <dcterms:created xsi:type="dcterms:W3CDTF">2023-02-27T09:39:43Z</dcterms:created>
  <dcterms:modified xsi:type="dcterms:W3CDTF">2023-03-02T05:04:33Z</dcterms:modified>
</cp:coreProperties>
</file>