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77" r:id="rId18"/>
    <p:sldId id="269" r:id="rId19"/>
    <p:sldId id="270" r:id="rId20"/>
    <p:sldId id="271" r:id="rId21"/>
    <p:sldId id="272" r:id="rId22"/>
    <p:sldId id="279" r:id="rId23"/>
    <p:sldId id="278" r:id="rId24"/>
    <p:sldId id="280" r:id="rId25"/>
    <p:sldId id="285" r:id="rId26"/>
    <p:sldId id="282" r:id="rId27"/>
    <p:sldId id="283" r:id="rId28"/>
    <p:sldId id="284" r:id="rId29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5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122480"/>
            <a:ext cx="10513168" cy="4178728"/>
          </a:xfrm>
        </p:spPr>
        <p:txBody>
          <a:bodyPr/>
          <a:lstStyle/>
          <a:p>
            <a:pPr algn="ctr"/>
            <a:r>
              <a:rPr lang="ru-RU" sz="6000" dirty="0" smtClean="0"/>
              <a:t>Проведение занятия </a:t>
            </a:r>
            <a:br>
              <a:rPr lang="ru-RU" sz="6000" dirty="0" smtClean="0"/>
            </a:br>
            <a:r>
              <a:rPr lang="ru-RU" sz="6000" dirty="0" smtClean="0"/>
              <a:t>по функциональной грамотности </a:t>
            </a:r>
            <a:br>
              <a:rPr lang="ru-RU" sz="6000" dirty="0" smtClean="0"/>
            </a:br>
            <a:r>
              <a:rPr lang="ru-RU" sz="6000" dirty="0" smtClean="0"/>
              <a:t>в системе РЭШ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237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142923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92442862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23537539" name="Рисунок 1235375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989465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1067847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43717712" name="Рисунок 437177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488488" y="5805264"/>
            <a:ext cx="1296144" cy="7920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340768"/>
            <a:ext cx="9142920" cy="3170616"/>
          </a:xfrm>
        </p:spPr>
        <p:txBody>
          <a:bodyPr/>
          <a:lstStyle/>
          <a:p>
            <a:pPr algn="ctr"/>
            <a:r>
              <a:rPr lang="ru-RU" sz="8800" dirty="0"/>
              <a:t>Добавление класса</a:t>
            </a:r>
          </a:p>
        </p:txBody>
      </p:sp>
    </p:spTree>
    <p:extLst>
      <p:ext uri="{BB962C8B-B14F-4D97-AF65-F5344CB8AC3E}">
        <p14:creationId xmlns:p14="http://schemas.microsoft.com/office/powerpoint/2010/main" val="3229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6128219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219393791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317164527" name="Рисунок 3171645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07568" y="2492896"/>
            <a:ext cx="144016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045510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38961479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958973683" name="Рисунок 95897368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505575" y="4293096"/>
            <a:ext cx="1246609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629453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55937978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110468641" name="Рисунок 111046864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672064" y="1556792"/>
            <a:ext cx="1872208" cy="5040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01008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333202578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29602994" name="Рисунок 62960299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340768"/>
            <a:ext cx="9142920" cy="3170616"/>
          </a:xfrm>
        </p:spPr>
        <p:txBody>
          <a:bodyPr/>
          <a:lstStyle/>
          <a:p>
            <a:pPr algn="ctr"/>
            <a:r>
              <a:rPr lang="ru-RU" sz="8800" dirty="0"/>
              <a:t>Добавление </a:t>
            </a:r>
            <a:r>
              <a:rPr lang="ru-RU" sz="8800" dirty="0" smtClean="0"/>
              <a:t>экспертов</a:t>
            </a:r>
            <a:br>
              <a:rPr lang="ru-RU" sz="8800" dirty="0" smtClean="0"/>
            </a:br>
            <a:r>
              <a:rPr lang="ru-RU" sz="8800" dirty="0" smtClean="0"/>
              <a:t>и проверка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363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528492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80516165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12045464" name="Рисунок 81204546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79576" y="2348880"/>
            <a:ext cx="1656184" cy="648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7328341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2130194423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63555443" name="Рисунок 7635554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672064" y="1556792"/>
            <a:ext cx="1800200" cy="5040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0" y="6381328"/>
            <a:ext cx="1199456" cy="4766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3530656"/>
          </a:xfrm>
        </p:spPr>
        <p:txBody>
          <a:bodyPr/>
          <a:lstStyle/>
          <a:p>
            <a:pPr algn="ctr"/>
            <a:r>
              <a:rPr lang="ru-RU" sz="8800" dirty="0" smtClean="0"/>
              <a:t>Создание мероприятия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66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8744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489523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394260073" name="Рисунок 13942600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520287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41940170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908646719" name="Рисунок 19086467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"/>
            <a:ext cx="12192000" cy="6854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5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0" y="5877272"/>
            <a:ext cx="1872208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5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80" y="1556792"/>
            <a:ext cx="9142920" cy="2088232"/>
          </a:xfrm>
        </p:spPr>
        <p:txBody>
          <a:bodyPr/>
          <a:lstStyle/>
          <a:p>
            <a:pPr algn="ctr"/>
            <a:r>
              <a:rPr lang="ru-RU" sz="9600" dirty="0" smtClean="0"/>
              <a:t>Результаты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36653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837281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447789494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31697951" name="Рисунок 6316979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2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79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9768408" y="3789040"/>
            <a:ext cx="2232248" cy="7920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7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4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9999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0685829" name="Рисунок 2206858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550" y="-1278"/>
            <a:ext cx="12259650" cy="6892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776690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776903974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764729267" name="Рисунок 176472926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8745" y="0"/>
            <a:ext cx="13011150" cy="73152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9336" y="1124744"/>
            <a:ext cx="2448272" cy="230425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8040042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30648607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643513418" name="Рисунок 16435134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837281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447789494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31697951" name="Рисунок 6316979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518032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787583352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932410283" name="Рисунок 193241028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79576" y="1412776"/>
            <a:ext cx="2088232" cy="6480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734680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34684582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309782116" name="Рисунок 3097821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25190"/>
            <a:ext cx="13011150" cy="7315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2207568" y="2132856"/>
            <a:ext cx="2592288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07568" y="4149080"/>
            <a:ext cx="2376264" cy="5040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51584" y="4869160"/>
            <a:ext cx="1296144" cy="5040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59896" y="6309320"/>
            <a:ext cx="1512168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3244443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857210929" name="PlaceHolder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888863151" name="Рисунок 8888631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</TotalTime>
  <Words>9</Words>
  <Application>Microsoft Office PowerPoint</Application>
  <DocSecurity>0</DocSecurity>
  <PresentationFormat>Произвольный</PresentationFormat>
  <Paragraphs>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Базовая</vt:lpstr>
      <vt:lpstr>Проведение занятия  по функциональной грамотности  в системе РЭШ</vt:lpstr>
      <vt:lpstr>Создание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Добавление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Добавление экспертов и 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R4301</dc:creator>
  <cp:lastModifiedBy>НШ11</cp:lastModifiedBy>
  <cp:revision>12</cp:revision>
  <dcterms:created xsi:type="dcterms:W3CDTF">2023-08-25T13:22:51Z</dcterms:created>
  <dcterms:modified xsi:type="dcterms:W3CDTF">2024-03-29T13:14:55Z</dcterms:modified>
  <dc:identifier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