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5E0C-71BE-4A30-8D8D-50B3DEAB5816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C208-8B0C-4BCD-B632-B127FD991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5E0C-71BE-4A30-8D8D-50B3DEAB5816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C208-8B0C-4BCD-B632-B127FD991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5E0C-71BE-4A30-8D8D-50B3DEAB5816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C208-8B0C-4BCD-B632-B127FD991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5E0C-71BE-4A30-8D8D-50B3DEAB5816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C208-8B0C-4BCD-B632-B127FD991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5E0C-71BE-4A30-8D8D-50B3DEAB5816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C208-8B0C-4BCD-B632-B127FD991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5E0C-71BE-4A30-8D8D-50B3DEAB5816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C208-8B0C-4BCD-B632-B127FD991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5E0C-71BE-4A30-8D8D-50B3DEAB5816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C208-8B0C-4BCD-B632-B127FD991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5E0C-71BE-4A30-8D8D-50B3DEAB5816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C208-8B0C-4BCD-B632-B127FD991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5E0C-71BE-4A30-8D8D-50B3DEAB5816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C208-8B0C-4BCD-B632-B127FD991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5E0C-71BE-4A30-8D8D-50B3DEAB5816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C208-8B0C-4BCD-B632-B127FD991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5E0C-71BE-4A30-8D8D-50B3DEAB5816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C208-8B0C-4BCD-B632-B127FD991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75E0C-71BE-4A30-8D8D-50B3DEAB5816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0C208-8B0C-4BCD-B632-B127FD9917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87"/>
            <a:ext cx="9144000" cy="68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579296" cy="2304256"/>
          </a:xfrm>
        </p:spPr>
        <p:txBody>
          <a:bodyPr>
            <a:noAutofit/>
          </a:bodyPr>
          <a:lstStyle/>
          <a:p>
            <a:pPr algn="l"/>
            <a:r>
              <a:rPr lang="en-US" sz="11500" dirty="0" smtClean="0">
                <a:latin typeface="Bodoni MT" pitchFamily="18" charset="0"/>
              </a:rPr>
              <a:t>Hot </a:t>
            </a:r>
            <a:br>
              <a:rPr lang="en-US" sz="11500" dirty="0" smtClean="0">
                <a:latin typeface="Bodoni MT" pitchFamily="18" charset="0"/>
              </a:rPr>
            </a:br>
            <a:r>
              <a:rPr lang="en-US" sz="11500" dirty="0" smtClean="0">
                <a:latin typeface="Bodoni MT" pitchFamily="18" charset="0"/>
              </a:rPr>
              <a:t>wheels</a:t>
            </a:r>
            <a:endParaRPr lang="ru-RU" sz="115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latin typeface="Bodoni MT" pitchFamily="18" charset="0"/>
              </a:rPr>
              <a:t>M</a:t>
            </a:r>
            <a:r>
              <a:rPr lang="en-US" sz="6000" dirty="0" smtClean="0">
                <a:latin typeface="Bodoni MT" pitchFamily="18" charset="0"/>
              </a:rPr>
              <a:t>ichael </a:t>
            </a:r>
            <a:r>
              <a:rPr lang="en-US" sz="6000" dirty="0">
                <a:latin typeface="Bodoni MT" pitchFamily="18" charset="0"/>
              </a:rPr>
              <a:t>S</a:t>
            </a:r>
            <a:r>
              <a:rPr lang="en-US" sz="6000" dirty="0" smtClean="0">
                <a:latin typeface="Bodoni MT" pitchFamily="18" charset="0"/>
              </a:rPr>
              <a:t>chumacher</a:t>
            </a:r>
            <a:endParaRPr lang="ru-RU" sz="6000" dirty="0"/>
          </a:p>
        </p:txBody>
      </p:sp>
      <p:pic>
        <p:nvPicPr>
          <p:cNvPr id="11266" name="Picture 2" descr="Michael Schumacher quiz: Put the seven-time champion's career in the right  chronological order | Formula 1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93096"/>
            <a:ext cx="4230501" cy="2380453"/>
          </a:xfrm>
          <a:prstGeom prst="rect">
            <a:avLst/>
          </a:prstGeom>
          <a:noFill/>
        </p:spPr>
      </p:pic>
      <p:pic>
        <p:nvPicPr>
          <p:cNvPr id="11268" name="Picture 4" descr="A Man With a Frightening Determination&quot; - Former Ferrari Team Boss on Michael  Schumacher - EssentiallySpo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5184576" cy="30755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8104" y="1196750"/>
            <a:ext cx="3635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Bodoni MT" pitchFamily="18" charset="0"/>
              </a:rPr>
              <a:t>1. Schumacher’s nickname is Schumi</a:t>
            </a:r>
          </a:p>
          <a:p>
            <a:endParaRPr lang="en-US" sz="3600" dirty="0" smtClean="0">
              <a:latin typeface="Bodoni MT" pitchFamily="18" charset="0"/>
            </a:endParaRPr>
          </a:p>
          <a:p>
            <a:r>
              <a:rPr lang="en-US" sz="3600" dirty="0" smtClean="0">
                <a:latin typeface="Bodoni MT" pitchFamily="18" charset="0"/>
              </a:rPr>
              <a:t>2. He comes from Germany</a:t>
            </a:r>
          </a:p>
          <a:p>
            <a:endParaRPr lang="en-US" sz="3600" dirty="0" smtClean="0">
              <a:latin typeface="Bodoni MT" pitchFamily="18" charset="0"/>
            </a:endParaRPr>
          </a:p>
          <a:p>
            <a:r>
              <a:rPr lang="en-US" sz="3600" dirty="0" smtClean="0">
                <a:latin typeface="Bodoni MT" pitchFamily="18" charset="0"/>
              </a:rPr>
              <a:t>3 His hobbies are </a:t>
            </a:r>
            <a:r>
              <a:rPr lang="en-US" sz="3600" dirty="0" smtClean="0">
                <a:latin typeface="Bodoni MT" pitchFamily="18" charset="0"/>
              </a:rPr>
              <a:t>football</a:t>
            </a:r>
            <a:r>
              <a:rPr lang="en-US" sz="3600" dirty="0" smtClean="0">
                <a:latin typeface="Bodoni MT" pitchFamily="18" charset="0"/>
              </a:rPr>
              <a:t> and</a:t>
            </a:r>
          </a:p>
          <a:p>
            <a:r>
              <a:rPr lang="en-US" sz="3600" dirty="0" smtClean="0">
                <a:latin typeface="Bodoni MT" pitchFamily="18" charset="0"/>
              </a:rPr>
              <a:t>tennis</a:t>
            </a:r>
            <a:endParaRPr lang="en-US" sz="3600" dirty="0" smtClean="0">
              <a:latin typeface="Bodoni MT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4525963"/>
          </a:xfrm>
        </p:spPr>
        <p:txBody>
          <a:bodyPr/>
          <a:lstStyle/>
          <a:p>
            <a:r>
              <a:rPr lang="en-US" sz="4000" dirty="0">
                <a:latin typeface="Bodoni MT" pitchFamily="18" charset="0"/>
              </a:rPr>
              <a:t>Occupation: racing car </a:t>
            </a:r>
            <a:r>
              <a:rPr lang="en-US" sz="4000" dirty="0" smtClean="0">
                <a:latin typeface="Bodoni MT" pitchFamily="18" charset="0"/>
              </a:rPr>
              <a:t>driver</a:t>
            </a:r>
            <a:endParaRPr lang="ru-RU" sz="4000" dirty="0"/>
          </a:p>
          <a:p>
            <a:r>
              <a:rPr lang="en-US" sz="4000" dirty="0">
                <a:latin typeface="Bodoni MT" pitchFamily="18" charset="0"/>
              </a:rPr>
              <a:t>Team: </a:t>
            </a:r>
            <a:r>
              <a:rPr lang="en-US" sz="4000" dirty="0" smtClean="0">
                <a:latin typeface="Bodoni MT" pitchFamily="18" charset="0"/>
              </a:rPr>
              <a:t>Ferrari</a:t>
            </a:r>
            <a:endParaRPr lang="ru-RU" sz="4000" dirty="0"/>
          </a:p>
          <a:p>
            <a:r>
              <a:rPr lang="en-US" sz="4000" dirty="0">
                <a:latin typeface="Bodoni MT" pitchFamily="18" charset="0"/>
              </a:rPr>
              <a:t>Born: 3ld January, </a:t>
            </a:r>
            <a:r>
              <a:rPr lang="en-US" sz="4000" dirty="0" smtClean="0">
                <a:latin typeface="Bodoni MT" pitchFamily="18" charset="0"/>
              </a:rPr>
              <a:t>1969</a:t>
            </a:r>
            <a:endParaRPr lang="ru-RU" sz="4000" dirty="0"/>
          </a:p>
          <a:p>
            <a:r>
              <a:rPr lang="en-US" sz="4000" dirty="0">
                <a:latin typeface="Bodoni MT" pitchFamily="18" charset="0"/>
              </a:rPr>
              <a:t>Personal details: rather tall and </a:t>
            </a:r>
            <a:r>
              <a:rPr lang="en-US" sz="4000" dirty="0" smtClean="0">
                <a:latin typeface="Bodoni MT" pitchFamily="18" charset="0"/>
              </a:rPr>
              <a:t>thin</a:t>
            </a:r>
          </a:p>
          <a:p>
            <a:pPr>
              <a:buNone/>
            </a:pPr>
            <a:r>
              <a:rPr lang="en-US" sz="4000" dirty="0" smtClean="0">
                <a:latin typeface="Bodoni MT" pitchFamily="18" charset="0"/>
              </a:rPr>
              <a:t>with short</a:t>
            </a:r>
          </a:p>
          <a:p>
            <a:pPr>
              <a:buNone/>
            </a:pPr>
            <a:r>
              <a:rPr lang="en-US" sz="4000" dirty="0" smtClean="0">
                <a:latin typeface="Bodoni MT" pitchFamily="18" charset="0"/>
              </a:rPr>
              <a:t> </a:t>
            </a:r>
            <a:r>
              <a:rPr lang="en-US" sz="4000" dirty="0">
                <a:latin typeface="Bodoni MT" pitchFamily="18" charset="0"/>
              </a:rPr>
              <a:t>dark hair</a:t>
            </a:r>
            <a:endParaRPr lang="ru-RU" sz="4000" dirty="0"/>
          </a:p>
          <a:p>
            <a:endParaRPr lang="ru-RU" dirty="0"/>
          </a:p>
        </p:txBody>
      </p:sp>
      <p:pic>
        <p:nvPicPr>
          <p:cNvPr id="15362" name="Picture 2" descr="Top 5: Michael Schumacher's best F1 W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041806"/>
            <a:ext cx="5823497" cy="362755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latin typeface="Bodoni MT" pitchFamily="18" charset="0"/>
              </a:rPr>
              <a:t>Kimi Raikkonen</a:t>
            </a:r>
            <a:endParaRPr lang="ru-RU" sz="6000" dirty="0">
              <a:latin typeface="Bodoni MT" pitchFamily="18" charset="0"/>
            </a:endParaRPr>
          </a:p>
        </p:txBody>
      </p:sp>
      <p:pic>
        <p:nvPicPr>
          <p:cNvPr id="16386" name="Picture 2" descr="Kimi Räikkönen цитаты (5 цитат) | Цитаты известных личнос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865683" cy="5184576"/>
          </a:xfrm>
          <a:prstGeom prst="rect">
            <a:avLst/>
          </a:prstGeom>
          <a:noFill/>
        </p:spPr>
      </p:pic>
      <p:pic>
        <p:nvPicPr>
          <p:cNvPr id="16388" name="Picture 4" descr="Kimi Räikkönen not turned off by possibility of slower F1 cars in 2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840427" cy="2160240"/>
          </a:xfrm>
          <a:prstGeom prst="rect">
            <a:avLst/>
          </a:prstGeom>
          <a:noFill/>
        </p:spPr>
      </p:pic>
      <p:pic>
        <p:nvPicPr>
          <p:cNvPr id="16390" name="Picture 6" descr="Kimi Raikkonen's Supercars: What's in his luxurious garage? -  EssentiallySpor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3" y="3789040"/>
            <a:ext cx="3891425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604867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Bodoni MT" pitchFamily="18" charset="0"/>
              </a:rPr>
              <a:t>NAME: Kimi </a:t>
            </a:r>
          </a:p>
          <a:p>
            <a:r>
              <a:rPr lang="en-US" dirty="0" smtClean="0">
                <a:latin typeface="Bodoni MT" pitchFamily="18" charset="0"/>
              </a:rPr>
              <a:t>SURNAME</a:t>
            </a:r>
            <a:r>
              <a:rPr lang="en-US" dirty="0">
                <a:latin typeface="Bodoni MT" pitchFamily="18" charset="0"/>
              </a:rPr>
              <a:t>: Raikkonen </a:t>
            </a:r>
            <a:endParaRPr lang="en-US" dirty="0" smtClean="0">
              <a:latin typeface="Bodoni MT" pitchFamily="18" charset="0"/>
            </a:endParaRPr>
          </a:p>
          <a:p>
            <a:r>
              <a:rPr lang="en-US" dirty="0" smtClean="0">
                <a:latin typeface="Bodoni MT" pitchFamily="18" charset="0"/>
              </a:rPr>
              <a:t>NICKNAME</a:t>
            </a:r>
            <a:r>
              <a:rPr lang="en-US" dirty="0">
                <a:latin typeface="Bodoni MT" pitchFamily="18" charset="0"/>
              </a:rPr>
              <a:t>: Iceman </a:t>
            </a:r>
            <a:endParaRPr lang="en-US" dirty="0" smtClean="0">
              <a:latin typeface="Bodoni MT" pitchFamily="18" charset="0"/>
            </a:endParaRPr>
          </a:p>
          <a:p>
            <a:r>
              <a:rPr lang="en-US" dirty="0" smtClean="0">
                <a:latin typeface="Bodoni MT" pitchFamily="18" charset="0"/>
              </a:rPr>
              <a:t>OCCU</a:t>
            </a:r>
            <a:r>
              <a:rPr lang="ru-RU" dirty="0"/>
              <a:t>Р</a:t>
            </a:r>
            <a:r>
              <a:rPr lang="en-US" dirty="0">
                <a:latin typeface="Bodoni MT" pitchFamily="18" charset="0"/>
              </a:rPr>
              <a:t>ATION: Racing </a:t>
            </a:r>
            <a:endParaRPr lang="en-US" dirty="0" smtClean="0">
              <a:latin typeface="Bodoni MT" pitchFamily="18" charset="0"/>
            </a:endParaRPr>
          </a:p>
          <a:p>
            <a:pPr>
              <a:buNone/>
            </a:pPr>
            <a:r>
              <a:rPr lang="en-US" dirty="0" smtClean="0">
                <a:latin typeface="Bodoni MT" pitchFamily="18" charset="0"/>
              </a:rPr>
              <a:t>car </a:t>
            </a:r>
            <a:r>
              <a:rPr lang="en-US" dirty="0">
                <a:latin typeface="Bodoni MT" pitchFamily="18" charset="0"/>
              </a:rPr>
              <a:t>driver </a:t>
            </a:r>
            <a:endParaRPr lang="en-US" dirty="0" smtClean="0">
              <a:latin typeface="Bodoni MT" pitchFamily="18" charset="0"/>
            </a:endParaRPr>
          </a:p>
          <a:p>
            <a:r>
              <a:rPr lang="en-US" dirty="0" smtClean="0">
                <a:latin typeface="Bodoni MT" pitchFamily="18" charset="0"/>
              </a:rPr>
              <a:t>NATIONALITY</a:t>
            </a:r>
            <a:r>
              <a:rPr lang="en-US" dirty="0">
                <a:latin typeface="Bodoni MT" pitchFamily="18" charset="0"/>
              </a:rPr>
              <a:t>: Finnish </a:t>
            </a:r>
            <a:endParaRPr lang="en-US" dirty="0" smtClean="0">
              <a:latin typeface="Bodoni MT" pitchFamily="18" charset="0"/>
            </a:endParaRPr>
          </a:p>
          <a:p>
            <a:r>
              <a:rPr lang="en-US" dirty="0" smtClean="0">
                <a:latin typeface="Bodoni MT" pitchFamily="18" charset="0"/>
              </a:rPr>
              <a:t>BORN</a:t>
            </a:r>
            <a:r>
              <a:rPr lang="en-US" dirty="0">
                <a:latin typeface="Bodoni MT" pitchFamily="18" charset="0"/>
              </a:rPr>
              <a:t>: 17th October, 1979 </a:t>
            </a:r>
            <a:endParaRPr lang="en-US" dirty="0" smtClean="0">
              <a:latin typeface="Bodoni MT" pitchFamily="18" charset="0"/>
            </a:endParaRPr>
          </a:p>
          <a:p>
            <a:r>
              <a:rPr lang="ru-RU" dirty="0" smtClean="0"/>
              <a:t>Р</a:t>
            </a:r>
            <a:r>
              <a:rPr lang="en-US" dirty="0">
                <a:latin typeface="Bodoni MT" pitchFamily="18" charset="0"/>
              </a:rPr>
              <a:t>ERSONAL DETAILS: short blond hair </a:t>
            </a:r>
            <a:endParaRPr lang="en-US" dirty="0" smtClean="0">
              <a:latin typeface="Bodoni MT" pitchFamily="18" charset="0"/>
            </a:endParaRPr>
          </a:p>
          <a:p>
            <a:r>
              <a:rPr lang="en-US" dirty="0" smtClean="0">
                <a:latin typeface="Bodoni MT" pitchFamily="18" charset="0"/>
              </a:rPr>
              <a:t>HOBBIES</a:t>
            </a:r>
            <a:r>
              <a:rPr lang="en-US" dirty="0">
                <a:latin typeface="Bodoni MT" pitchFamily="18" charset="0"/>
              </a:rPr>
              <a:t>: Snowboarding, </a:t>
            </a:r>
            <a:r>
              <a:rPr lang="en-US" dirty="0" smtClean="0">
                <a:latin typeface="Bodoni MT" pitchFamily="18" charset="0"/>
              </a:rPr>
              <a:t>jogging, ice </a:t>
            </a:r>
            <a:r>
              <a:rPr lang="en-US" dirty="0">
                <a:latin typeface="Bodoni MT" pitchFamily="18" charset="0"/>
              </a:rPr>
              <a:t>hockey</a:t>
            </a:r>
            <a:endParaRPr lang="ru-RU" dirty="0"/>
          </a:p>
        </p:txBody>
      </p:sp>
      <p:pic>
        <p:nvPicPr>
          <p:cNvPr id="17410" name="Picture 2" descr="iLOQ continues co-operation with Formula One world champion Kimi Räikkönen  - iL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013" y="116632"/>
            <a:ext cx="4172727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9">
      <a:dk1>
        <a:srgbClr val="632423"/>
      </a:dk1>
      <a:lt1>
        <a:srgbClr val="B8CCE4"/>
      </a:lt1>
      <a:dk2>
        <a:srgbClr val="632423"/>
      </a:dk2>
      <a:lt2>
        <a:srgbClr val="D9969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75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Hot  wheels</vt:lpstr>
      <vt:lpstr>Michael Schumacher</vt:lpstr>
      <vt:lpstr>Слайд 3</vt:lpstr>
      <vt:lpstr>Kimi Raikkonen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           wheels</dc:title>
  <dc:creator>admin</dc:creator>
  <cp:lastModifiedBy>admin</cp:lastModifiedBy>
  <cp:revision>7</cp:revision>
  <dcterms:created xsi:type="dcterms:W3CDTF">2020-11-15T13:08:43Z</dcterms:created>
  <dcterms:modified xsi:type="dcterms:W3CDTF">2020-11-15T14:04:18Z</dcterms:modified>
</cp:coreProperties>
</file>