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0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C0FC-9421-4F58-BF88-A7F08397B81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E9BF-96F1-4006-9B58-3B99B9382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ab5dab7da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3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7452320" cy="30243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sz="8800" dirty="0">
                <a:latin typeface="Bodoni MT" pitchFamily="18" charset="0"/>
              </a:rPr>
              <a:t>United </a:t>
            </a:r>
            <a:br>
              <a:rPr lang="ru-RU" sz="8800" dirty="0">
                <a:latin typeface="Bodoni MT" pitchFamily="18" charset="0"/>
              </a:rPr>
            </a:br>
            <a:r>
              <a:rPr lang="ru-RU" sz="8800" dirty="0">
                <a:latin typeface="Bodoni MT" pitchFamily="18" charset="0"/>
              </a:rPr>
              <a:t>Kingdom</a:t>
            </a:r>
            <a:endParaRPr lang="ru-RU" dirty="0">
              <a:latin typeface="Bodoni MT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7056784" cy="1772816"/>
          </a:xfrm>
        </p:spPr>
        <p:txBody>
          <a:bodyPr>
            <a:normAutofit/>
          </a:bodyPr>
          <a:lstStyle/>
          <a:p>
            <a:r>
              <a:rPr lang="ru-RU" sz="8800" dirty="0">
                <a:solidFill>
                  <a:schemeClr val="tx1"/>
                </a:solidFill>
                <a:latin typeface="Bodoni MT" pitchFamily="18" charset="0"/>
                <a:ea typeface="+mj-ea"/>
                <a:cs typeface="+mj-cs"/>
              </a:rPr>
              <a:t>holidays</a:t>
            </a:r>
          </a:p>
        </p:txBody>
      </p:sp>
      <p:sp>
        <p:nvSpPr>
          <p:cNvPr id="1026" name="AutoShape 2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>
            <a:noAutofit/>
          </a:bodyPr>
          <a:lstStyle/>
          <a:p>
            <a:r>
              <a:rPr lang="en-US" b="1" dirty="0">
                <a:latin typeface="Bodoni MT" pitchFamily="18" charset="0"/>
              </a:rPr>
              <a:t>Make the correct words and give a translation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1916832"/>
            <a:ext cx="8712968" cy="4941168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4400" dirty="0" smtClean="0">
                <a:latin typeface="Bodoni MT" pitchFamily="18" charset="0"/>
              </a:rPr>
              <a:t>1.yalpisd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>
                <a:latin typeface="Bodoni MT" pitchFamily="18" charset="0"/>
              </a:rPr>
              <a:t>2. </a:t>
            </a:r>
            <a:r>
              <a:rPr lang="en-US" sz="4400" dirty="0" err="1" smtClean="0">
                <a:latin typeface="Bodoni MT" pitchFamily="18" charset="0"/>
              </a:rPr>
              <a:t>iveseft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>
                <a:latin typeface="Bodoni MT" pitchFamily="18" charset="0"/>
              </a:rPr>
              <a:t>3.ekam </a:t>
            </a:r>
            <a:r>
              <a:rPr lang="en-US" sz="4400" dirty="0" err="1">
                <a:latin typeface="Bodoni MT" pitchFamily="18" charset="0"/>
              </a:rPr>
              <a:t>keca</a:t>
            </a:r>
            <a:r>
              <a:rPr lang="en-US" sz="4400" dirty="0">
                <a:latin typeface="Bodoni MT" pitchFamily="18" charset="0"/>
              </a:rPr>
              <a:t> </a:t>
            </a:r>
            <a:r>
              <a:rPr lang="en-US" sz="4400" dirty="0" smtClean="0">
                <a:latin typeface="Bodoni MT" pitchFamily="18" charset="0"/>
              </a:rPr>
              <a:t>a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>
                <a:latin typeface="Bodoni MT" pitchFamily="18" charset="0"/>
              </a:rPr>
              <a:t>4.eat </a:t>
            </a:r>
            <a:r>
              <a:rPr lang="en-US" sz="4400" dirty="0" err="1" smtClean="0">
                <a:latin typeface="Bodoni MT" pitchFamily="18" charset="0"/>
              </a:rPr>
              <a:t>emka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 smtClean="0">
                <a:latin typeface="Bodoni MT" pitchFamily="18" charset="0"/>
              </a:rPr>
              <a:t>5.Roksrefiw</a:t>
            </a:r>
          </a:p>
          <a:p>
            <a:pPr>
              <a:buNone/>
            </a:pP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>
                <a:latin typeface="Bodoni MT" pitchFamily="18" charset="0"/>
              </a:rPr>
              <a:t>6.etefof </a:t>
            </a:r>
            <a:r>
              <a:rPr lang="en-US" sz="4400" dirty="0" err="1" smtClean="0">
                <a:latin typeface="Bodoni MT" pitchFamily="18" charset="0"/>
              </a:rPr>
              <a:t>elpap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>
                <a:latin typeface="Bodoni MT" pitchFamily="18" charset="0"/>
              </a:rPr>
              <a:t>7.gnigivsnkhaT </a:t>
            </a:r>
            <a:r>
              <a:rPr lang="en-US" sz="4400" dirty="0" err="1" smtClean="0">
                <a:latin typeface="Bodoni MT" pitchFamily="18" charset="0"/>
              </a:rPr>
              <a:t>ayd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 smtClean="0">
                <a:latin typeface="Bodoni MT" pitchFamily="18" charset="0"/>
              </a:rPr>
              <a:t>8.esocumt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>
                <a:latin typeface="Bodoni MT" pitchFamily="18" charset="0"/>
              </a:rPr>
              <a:t>9.enitlenVa ‘s </a:t>
            </a:r>
            <a:r>
              <a:rPr lang="en-US" sz="4400" dirty="0" err="1" smtClean="0">
                <a:latin typeface="Bodoni MT" pitchFamily="18" charset="0"/>
              </a:rPr>
              <a:t>ayd</a:t>
            </a:r>
            <a:endParaRPr lang="en-US" sz="4400" dirty="0">
              <a:latin typeface="Bodoni MT" pitchFamily="18" charset="0"/>
            </a:endParaRPr>
          </a:p>
          <a:p>
            <a:pPr>
              <a:buNone/>
            </a:pPr>
            <a:r>
              <a:rPr lang="en-US" sz="4400" dirty="0" smtClean="0">
                <a:latin typeface="Bodoni MT" pitchFamily="18" charset="0"/>
              </a:rPr>
              <a:t>10.erathw</a:t>
            </a:r>
            <a:endParaRPr lang="en-US" sz="44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b="1" dirty="0" smtClean="0">
                <a:latin typeface="Bodoni MT" pitchFamily="18" charset="0"/>
              </a:rPr>
              <a:t>C</a:t>
            </a:r>
            <a:r>
              <a:rPr lang="en-US" sz="5400" b="1" dirty="0" smtClean="0">
                <a:latin typeface="Bodoni MT" pitchFamily="18" charset="0"/>
              </a:rPr>
              <a:t>aptains </a:t>
            </a:r>
            <a:r>
              <a:rPr lang="en-US" sz="5400" b="1" dirty="0" smtClean="0">
                <a:latin typeface="Bodoni MT" pitchFamily="18" charset="0"/>
              </a:rPr>
              <a:t>competition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>
                <a:latin typeface="Bodoni MT" pitchFamily="18" charset="0"/>
              </a:rPr>
              <a:t>I </a:t>
            </a:r>
            <a:r>
              <a:rPr lang="en-US" dirty="0" smtClean="0">
                <a:latin typeface="Bodoni MT" pitchFamily="18" charset="0"/>
              </a:rPr>
              <a:t>may not always tell you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What I'm feeling deep _________ (inside, in gate, in front of you)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The emotions and the _________  (darling, feelings, Thanksgivings)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That I sometimes tend to hide 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But I'm really proud and pleased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To know that you are _________ (yours, theirs, mine)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And I hope that you still _______ me (don’t love, love, hate)</a:t>
            </a:r>
            <a:br>
              <a:rPr lang="en-US" dirty="0" smtClean="0">
                <a:latin typeface="Bodoni MT" pitchFamily="18" charset="0"/>
              </a:rPr>
            </a:br>
            <a:r>
              <a:rPr lang="en-US" dirty="0" smtClean="0">
                <a:latin typeface="Bodoni MT" pitchFamily="18" charset="0"/>
              </a:rPr>
              <a:t>My ___________ Valentine (Darling, festive, important)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596267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odoni MT" pitchFamily="18" charset="0"/>
              </a:rPr>
              <a:t>Match words with pictures</a:t>
            </a:r>
            <a:endParaRPr lang="ru-RU" sz="6000" dirty="0"/>
          </a:p>
        </p:txBody>
      </p:sp>
      <p:pic>
        <p:nvPicPr>
          <p:cNvPr id="23554" name="Picture 2" descr="St. Valentine's Day - Matching Vocabulary - English ESL Worksheets for  distance learning and physical classroo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864834" cy="687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7592" cy="1143000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latin typeface="Bodoni MT" pitchFamily="18" charset="0"/>
              </a:rPr>
              <a:t>Crossword</a:t>
            </a:r>
            <a:endParaRPr lang="ru-RU" sz="6600" dirty="0"/>
          </a:p>
        </p:txBody>
      </p:sp>
      <p:pic>
        <p:nvPicPr>
          <p:cNvPr id="24578" name="Рисунок 2" descr="holidays cross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616624" cy="51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Bodoni MT" pitchFamily="18" charset="0"/>
              </a:rPr>
              <a:t>Down:</a:t>
            </a: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………'s Day is on the 14th of February. People make or buy cards and send them to the people they love.</a:t>
            </a:r>
          </a:p>
          <a:p>
            <a:r>
              <a:rPr lang="en-US" dirty="0" smtClean="0">
                <a:latin typeface="Bodoni MT" pitchFamily="18" charset="0"/>
              </a:rPr>
              <a:t>……… is on the 25th of December. Presents for children are in their stockings.</a:t>
            </a:r>
          </a:p>
          <a:p>
            <a:r>
              <a:rPr lang="en-US" dirty="0" smtClean="0">
                <a:latin typeface="Bodoni MT" pitchFamily="18" charset="0"/>
              </a:rPr>
              <a:t>April ………'s Day is on the 1st of April. Children play tricks on other people and have a lot of fun.</a:t>
            </a:r>
          </a:p>
          <a:p>
            <a:r>
              <a:rPr lang="en-US" dirty="0" smtClean="0">
                <a:latin typeface="Bodoni MT" pitchFamily="18" charset="0"/>
              </a:rPr>
              <a:t>………'s Day is in March. It is a holiday for English women.</a:t>
            </a:r>
          </a:p>
          <a:p>
            <a:r>
              <a:rPr lang="en-US" dirty="0" smtClean="0">
                <a:latin typeface="Bodoni MT" pitchFamily="18" charset="0"/>
              </a:rPr>
              <a:t>……… Year's Day is on the 31st of December. Some people in England have parties on that day.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926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odoni MT" pitchFamily="18" charset="0"/>
              </a:rPr>
              <a:t>Across:</a:t>
            </a:r>
          </a:p>
          <a:p>
            <a:r>
              <a:rPr lang="en-US" dirty="0">
                <a:latin typeface="Bodoni MT" pitchFamily="18" charset="0"/>
              </a:rPr>
              <a:t>St. ………'s Day is a national holiday in Ireland. It is on the 17th of March.</a:t>
            </a:r>
          </a:p>
          <a:p>
            <a:r>
              <a:rPr lang="en-US" dirty="0">
                <a:latin typeface="Bodoni MT" pitchFamily="18" charset="0"/>
              </a:rPr>
              <a:t>……… Day is in November. People in America eat roast turkey and pumpkin pie.</a:t>
            </a:r>
          </a:p>
          <a:p>
            <a:r>
              <a:rPr lang="en-US" dirty="0">
                <a:latin typeface="Bodoni MT" pitchFamily="18" charset="0"/>
              </a:rPr>
              <a:t>……… Day holiday is on the first Monday in May.</a:t>
            </a:r>
          </a:p>
          <a:p>
            <a:r>
              <a:rPr lang="en-US" dirty="0">
                <a:latin typeface="Bodoni MT" pitchFamily="18" charset="0"/>
              </a:rPr>
              <a:t>……… is on the 31st of October. Children go from house to house and say "Trick or treat".</a:t>
            </a:r>
          </a:p>
          <a:p>
            <a:r>
              <a:rPr lang="en-US" dirty="0">
                <a:latin typeface="Bodoni MT" pitchFamily="18" charset="0"/>
              </a:rPr>
              <a:t>……… Day is in April or at the end of March. Children get chocolate eggs or rabbits on that day.</a:t>
            </a:r>
          </a:p>
          <a:p>
            <a:r>
              <a:rPr lang="en-US" dirty="0">
                <a:latin typeface="Bodoni MT" pitchFamily="18" charset="0"/>
              </a:rPr>
              <a:t>………'s day is in June. It is a holiday for English men.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Bodoni MT" pitchFamily="18" charset="0"/>
              </a:rPr>
              <a:t>Pumpkin</a:t>
            </a:r>
            <a:endParaRPr lang="ru-RU" sz="5400" dirty="0"/>
          </a:p>
        </p:txBody>
      </p:sp>
      <p:pic>
        <p:nvPicPr>
          <p:cNvPr id="7170" name="Picture 2" descr="Роскачество дало советы по выбору тыквы — Россий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5523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Bodoni MT" pitchFamily="18" charset="0"/>
              </a:rPr>
              <a:t>St. Valentine’s day</a:t>
            </a:r>
            <a:endParaRPr lang="ru-RU" sz="5400" dirty="0"/>
          </a:p>
        </p:txBody>
      </p:sp>
      <p:pic>
        <p:nvPicPr>
          <p:cNvPr id="6146" name="Picture 2" descr="St Valentine's Day | Ibiza Spot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48464" cy="547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Bodoni MT" pitchFamily="18" charset="0"/>
              </a:rPr>
              <a:t>Chocolate eggs</a:t>
            </a:r>
            <a:endParaRPr lang="ru-RU" sz="5400" dirty="0"/>
          </a:p>
        </p:txBody>
      </p:sp>
      <p:pic>
        <p:nvPicPr>
          <p:cNvPr id="5122" name="Picture 2" descr="Solid Chocolate Easter Eggs Rec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16824" cy="556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Bodoni MT" pitchFamily="18" charset="0"/>
              </a:rPr>
              <a:t>St. Patrick day</a:t>
            </a:r>
            <a:endParaRPr lang="ru-RU" sz="5400" dirty="0"/>
          </a:p>
        </p:txBody>
      </p:sp>
      <p:pic>
        <p:nvPicPr>
          <p:cNvPr id="4098" name="Picture 2" descr="Saint Patrick's Day Scavenger Hunt set for March 17th at Crow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846418" cy="505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sz="5400" dirty="0">
                <a:latin typeface="Bodoni MT" pitchFamily="18" charset="0"/>
              </a:rPr>
              <a:t>Halloween</a:t>
            </a:r>
            <a:endParaRPr lang="ru-RU" dirty="0"/>
          </a:p>
        </p:txBody>
      </p:sp>
      <p:pic>
        <p:nvPicPr>
          <p:cNvPr id="21506" name="Picture 2" descr="Halloween: Origins, Meaning &amp; Traditions -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3298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Bodoni MT" pitchFamily="18" charset="0"/>
              </a:rPr>
              <a:t>Thanksgiving day</a:t>
            </a:r>
            <a:endParaRPr lang="ru-RU" sz="5400" dirty="0"/>
          </a:p>
        </p:txBody>
      </p:sp>
      <p:pic>
        <p:nvPicPr>
          <p:cNvPr id="22530" name="Picture 2" descr="A Thanksgiving Meal Haggad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91876" cy="4615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sz="5400" dirty="0" smtClean="0">
                <a:latin typeface="Bodoni MT" pitchFamily="18" charset="0"/>
              </a:rPr>
              <a:t>Ireland</a:t>
            </a:r>
            <a:endParaRPr lang="ru-RU" dirty="0"/>
          </a:p>
        </p:txBody>
      </p:sp>
      <p:pic>
        <p:nvPicPr>
          <p:cNvPr id="20482" name="Picture 2" descr="St. Patrick's Day prayers and Irish bless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24936" cy="561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Bodoni MT" pitchFamily="18" charset="0"/>
              </a:rPr>
              <a:t>Guy Fawkes day</a:t>
            </a:r>
            <a:endParaRPr lang="ru-RU" sz="5400" dirty="0"/>
          </a:p>
        </p:txBody>
      </p:sp>
      <p:pic>
        <p:nvPicPr>
          <p:cNvPr id="19458" name="Picture 2" descr="Guy Fawkes Night 2020 (Bonfire Night) - National Awareness Days Calendar  2020 &amp;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6195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1">
      <a:dk1>
        <a:srgbClr val="7030A0"/>
      </a:dk1>
      <a:lt1>
        <a:srgbClr val="E3D0F1"/>
      </a:lt1>
      <a:dk2>
        <a:srgbClr val="7030A0"/>
      </a:dk2>
      <a:lt2>
        <a:srgbClr val="E3D0F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 United  Kingdom</vt:lpstr>
      <vt:lpstr>Pumpkin</vt:lpstr>
      <vt:lpstr>St. Valentine’s day</vt:lpstr>
      <vt:lpstr>Chocolate eggs</vt:lpstr>
      <vt:lpstr>St. Patrick day</vt:lpstr>
      <vt:lpstr>Halloween</vt:lpstr>
      <vt:lpstr>Thanksgiving day</vt:lpstr>
      <vt:lpstr>Ireland</vt:lpstr>
      <vt:lpstr>Guy Fawkes day</vt:lpstr>
      <vt:lpstr>Make the correct words and give a translation</vt:lpstr>
      <vt:lpstr>Captains competition</vt:lpstr>
      <vt:lpstr>Match words with pictures</vt:lpstr>
      <vt:lpstr>Crossword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United  Kingdom</dc:title>
  <dc:creator>admin</dc:creator>
  <cp:lastModifiedBy>admin</cp:lastModifiedBy>
  <cp:revision>8</cp:revision>
  <dcterms:created xsi:type="dcterms:W3CDTF">2020-11-16T10:02:04Z</dcterms:created>
  <dcterms:modified xsi:type="dcterms:W3CDTF">2020-11-16T11:09:11Z</dcterms:modified>
</cp:coreProperties>
</file>